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46E26-5902-8E6D-BBDE-FCDC4D675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B34D993-975B-0417-40B5-39F4308FB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29C088-CD51-1A36-0A2F-694611463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AE5185-AD3E-5C39-4322-1005C5EEF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259182-47C1-CB5F-232C-F6B19967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621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0C81D-9A05-6011-88C4-99C681F7B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4E9A3D2-C0EC-3DA1-A0DB-831C912F9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0B03CC-EA49-93AD-2D35-8369AD697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FC656D-CB12-87FC-5FF3-AD22F8C3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948B1A-746E-EFD8-45B7-6C6B84B0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68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779FD00-A3F8-F302-5358-D4DBA1C7D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0FD3A61-7895-DBC0-8099-3311897D4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870C63A-5764-B90F-7D14-8C6F95AC4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6E0119-C11E-B972-2119-03E60BE06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625615-D662-E32A-4D63-C88E549ED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546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7E9EA-27A9-B684-A3BE-CA8A1474C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2B2DCA-3417-26E0-BE2B-BF1555D3A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88D863-488D-09A0-DDAB-9F6F90F06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02237F-A91C-7806-2852-B45605C5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585134-63D6-4A38-DB5B-CE63D361D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72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A0247F-3C39-3CDB-E3E0-8D33BA976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BB88A-AD0E-6565-BABE-F80B66D4E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231889-110C-1FD6-F694-A2B3FE64E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B98B33-6312-4EC4-7317-365245493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9F9AC9-D7B8-8EA1-2AA7-82625C153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1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25178E-19F6-A08F-DE7F-EA08B089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D8FFFA-56CF-8319-B1CC-C7321F912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52AB004-E035-CE39-0058-646C5CF10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F28B60-E615-C295-DEDD-36879CF64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68E5C2D-993A-A40E-EC15-FEFE16B0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0E9E89-2ECC-90EE-83E7-081BC991D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96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3AAFAC-2577-4304-D575-20C42E700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8A0F22E-A002-3071-6EA5-EB3F6E6FC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E4DC982-9447-A721-7A21-FAE2B10B9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4DD6DB1-AE93-31D8-D2E7-DB17AA897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9066EED-29FC-2AFE-F2AE-998E6BC02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4146464-696E-D452-4D55-0484887AC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46A2A41-2B48-DD17-1481-E95371E96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19B913A-083E-50C8-466A-FD00455C0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81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EDE6AD-2248-1282-87A7-854AE845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239E0BF-A10F-3D65-5F56-E740607D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B6D48E7-D6B6-54A7-6282-584B1FECB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6FEAB49-D7B8-7BEC-8BCE-03DFFFB52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61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5E1B5D4-4F59-1C63-D153-CDD107899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BFE2441-6971-B0E2-BBBC-B6B593593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A32B3D2-F500-B871-F31E-3581C182C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44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279BA-635E-6DE3-5AAD-1B33DFC82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84746E-2CC4-9ABA-7186-12A93F2A4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54129B8-B957-8F3D-5834-8060EA0DB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DA0ED4-44C7-7842-1419-C02BDE878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C33A96-7765-2DAC-9E8E-E73D2BD8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CDD18B-297D-F76A-3F9B-C4176CECF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6783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EE649-4C60-2CA4-6B37-59CAA9B81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71566E6-4E4E-6D85-6FC2-0977499438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7EB8B30-7A94-FE50-DBA0-9ADE5DD97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B51F834-D464-57D0-3235-48CD469DF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9CB8D2C-C359-2B8D-96C3-066C45B7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B06357-1652-B5D6-2575-6253808C0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16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DD9EE9A-23E5-07F8-9427-6BEC8933C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E65A6FE-A98E-87F5-CCEB-45BA12769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EF8A71-46FC-5171-9FF9-1F5120A26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B9F66-93DE-4CEC-9BCC-34175B591167}" type="datetimeFigureOut">
              <a:rPr lang="nl-NL" smtClean="0"/>
              <a:t>29-1-2023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999513-A5A6-BEF8-1705-8884D1E56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64B47A-BA14-BA8A-85CA-35B8BCBC1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1AEF0-97D9-478F-B2AA-4F18C4F420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830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505EC0-467B-91AD-7739-90EBF5B3A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3320859"/>
            <a:ext cx="4524973" cy="20763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/>
              <a:t>Inspiratie presentatie </a:t>
            </a:r>
          </a:p>
        </p:txBody>
      </p:sp>
      <p:sp>
        <p:nvSpPr>
          <p:cNvPr id="15" name="Freeform: Shape 1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Tijdelijke aanduiding voor afbeelding 5" descr="Afbeelding met gras, buiten, lucht, gebouw&#10;&#10;Automatisch gegenereerde beschrijving">
            <a:extLst>
              <a:ext uri="{FF2B5EF4-FFF2-40B4-BE49-F238E27FC236}">
                <a16:creationId xmlns:a16="http://schemas.microsoft.com/office/drawing/2014/main" id="{6868F93C-8A15-5DBE-2D2B-882B15797C9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" r="1" b="1"/>
          <a:stretch/>
        </p:blipFill>
        <p:spPr>
          <a:xfrm>
            <a:off x="5120639" y="544777"/>
            <a:ext cx="7071361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A213622D-6886-D703-5FE6-0DA9E4540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2" y="1071880"/>
            <a:ext cx="3932237" cy="381158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5831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19562F8-D785-7F75-C2B7-4A5C548EE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756" y="321211"/>
            <a:ext cx="10762488" cy="120700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Tja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waar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begin je dan…..</a:t>
            </a:r>
          </a:p>
        </p:txBody>
      </p:sp>
      <p:pic>
        <p:nvPicPr>
          <p:cNvPr id="7" name="Afbeelding 6" descr="Afbeelding met binnen, vloer, keuken, plafond&#10;&#10;Automatisch gegenereerde beschrijving">
            <a:extLst>
              <a:ext uri="{FF2B5EF4-FFF2-40B4-BE49-F238E27FC236}">
                <a16:creationId xmlns:a16="http://schemas.microsoft.com/office/drawing/2014/main" id="{ECBAF1D6-42DA-429F-5D51-BD797EC874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1" r="-1" b="10907"/>
          <a:stretch/>
        </p:blipFill>
        <p:spPr>
          <a:xfrm>
            <a:off x="609600" y="2423680"/>
            <a:ext cx="5212080" cy="3856948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6375111-306C-49EA-9DD1-79A2ED78F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3354776"/>
            <a:ext cx="0" cy="21209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Afbeelding 8" descr="Afbeelding met gras, buiten, gebouw, boom&#10;&#10;Automatisch gegenereerde beschrijving">
            <a:extLst>
              <a:ext uri="{FF2B5EF4-FFF2-40B4-BE49-F238E27FC236}">
                <a16:creationId xmlns:a16="http://schemas.microsoft.com/office/drawing/2014/main" id="{C226DA62-7DEF-7300-BC0B-E7E20686FB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r="-2" b="1296"/>
          <a:stretch/>
        </p:blipFill>
        <p:spPr>
          <a:xfrm>
            <a:off x="6370320" y="2423040"/>
            <a:ext cx="5212080" cy="385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989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Afbeelding met gras, buiten, lucht, boom&#10;&#10;Automatisch gegenereerde beschrijving">
            <a:extLst>
              <a:ext uri="{FF2B5EF4-FFF2-40B4-BE49-F238E27FC236}">
                <a16:creationId xmlns:a16="http://schemas.microsoft.com/office/drawing/2014/main" id="{681705F6-3B62-A7FB-BE65-F1B69922BB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7DCC2C3-5BA3-7F44-8D4A-291AD9D5E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00" y="1122362"/>
            <a:ext cx="9499600" cy="467899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>
                <a:solidFill>
                  <a:srgbClr val="FFFFFF"/>
                </a:solidFill>
              </a:rPr>
              <a:t>Huis </a:t>
            </a:r>
            <a:r>
              <a:rPr lang="en-US" sz="6000" dirty="0" err="1">
                <a:solidFill>
                  <a:srgbClr val="FFFFFF"/>
                </a:solidFill>
              </a:rPr>
              <a:t>waterdicht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maken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>
                <a:solidFill>
                  <a:srgbClr val="FFFFFF"/>
                </a:solidFill>
              </a:rPr>
              <a:t>Schuur </a:t>
            </a:r>
            <a:r>
              <a:rPr lang="en-US" sz="6000" dirty="0" err="1">
                <a:solidFill>
                  <a:srgbClr val="FFFFFF"/>
                </a:solidFill>
              </a:rPr>
              <a:t>bouwen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 err="1">
                <a:solidFill>
                  <a:srgbClr val="FFFFFF"/>
                </a:solidFill>
              </a:rPr>
              <a:t>Contouren</a:t>
            </a:r>
            <a:r>
              <a:rPr lang="en-US" sz="6000" dirty="0">
                <a:solidFill>
                  <a:srgbClr val="FFFFFF"/>
                </a:solidFill>
              </a:rPr>
              <a:t> van het erf </a:t>
            </a:r>
            <a:r>
              <a:rPr lang="en-US" sz="6000" dirty="0" err="1">
                <a:solidFill>
                  <a:srgbClr val="FFFFFF"/>
                </a:solidFill>
              </a:rPr>
              <a:t>aanleggen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>
                <a:solidFill>
                  <a:srgbClr val="FFFFFF"/>
                </a:solidFill>
              </a:rPr>
              <a:t>Binnen </a:t>
            </a:r>
            <a:r>
              <a:rPr lang="en-US" sz="6000" dirty="0" err="1">
                <a:solidFill>
                  <a:srgbClr val="FFFFFF"/>
                </a:solidFill>
              </a:rPr>
              <a:t>ruimte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voor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ruimte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 err="1">
                <a:solidFill>
                  <a:srgbClr val="FFFFFF"/>
                </a:solidFill>
              </a:rPr>
              <a:t>En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toch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weer</a:t>
            </a:r>
            <a:r>
              <a:rPr lang="en-US" sz="6000" dirty="0">
                <a:solidFill>
                  <a:srgbClr val="FFFFFF"/>
                </a:solidFill>
              </a:rPr>
              <a:t> niet</a:t>
            </a:r>
            <a:br>
              <a:rPr lang="en-US" sz="6000" dirty="0">
                <a:solidFill>
                  <a:srgbClr val="FFFFFF"/>
                </a:solidFill>
              </a:rPr>
            </a:br>
            <a:br>
              <a:rPr lang="en-US" sz="6000" dirty="0">
                <a:solidFill>
                  <a:srgbClr val="FFFFFF"/>
                </a:solidFill>
              </a:rPr>
            </a:br>
            <a:endParaRPr lang="en-US" sz="6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833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B632DE-E871-29A1-4D65-905F7589B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7440" y="618681"/>
            <a:ext cx="3464560" cy="4794567"/>
          </a:xfrm>
        </p:spPr>
        <p:txBody>
          <a:bodyPr>
            <a:normAutofit/>
          </a:bodyPr>
          <a:lstStyle/>
          <a:p>
            <a:r>
              <a:rPr lang="nl-NL" sz="3600" dirty="0">
                <a:solidFill>
                  <a:srgbClr val="FFFFFF"/>
                </a:solidFill>
              </a:rPr>
              <a:t>-Erfinrichting</a:t>
            </a:r>
            <a:br>
              <a:rPr lang="nl-NL" sz="3600" dirty="0">
                <a:solidFill>
                  <a:srgbClr val="FFFFFF"/>
                </a:solidFill>
              </a:rPr>
            </a:br>
            <a:r>
              <a:rPr lang="nl-NL" sz="3600" dirty="0">
                <a:solidFill>
                  <a:srgbClr val="FFFFFF"/>
                </a:solidFill>
              </a:rPr>
              <a:t>- Warmte van dieren benutten</a:t>
            </a:r>
            <a:br>
              <a:rPr lang="nl-NL" sz="3600" dirty="0">
                <a:solidFill>
                  <a:srgbClr val="FFFFFF"/>
                </a:solidFill>
              </a:rPr>
            </a:br>
            <a:r>
              <a:rPr lang="nl-NL" sz="3600" dirty="0">
                <a:solidFill>
                  <a:srgbClr val="FFFFFF"/>
                </a:solidFill>
              </a:rPr>
              <a:t>- efficiënt benutten van materialen 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Afbeelding met tekst, oud&#10;&#10;Automatisch gegenereerde beschrijving">
            <a:extLst>
              <a:ext uri="{FF2B5EF4-FFF2-40B4-BE49-F238E27FC236}">
                <a16:creationId xmlns:a16="http://schemas.microsoft.com/office/drawing/2014/main" id="{6C45BE44-875F-53ED-3B19-41D51434D8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4309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1622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28F64C6-FE22-4FC1-A763-DFCC51481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A08C946-32F2-3344-5F09-14310E226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821" y="3812954"/>
            <a:ext cx="6465287" cy="15160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hoe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wij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hier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van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leerden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8" name="Afbeelding 7" descr="Afbeelding met venster, binnen, vloer, muur&#10;&#10;Automatisch gegenereerde beschrijving">
            <a:extLst>
              <a:ext uri="{FF2B5EF4-FFF2-40B4-BE49-F238E27FC236}">
                <a16:creationId xmlns:a16="http://schemas.microsoft.com/office/drawing/2014/main" id="{C841A808-0326-3E66-471C-0FD1968F1A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2" r="-2" b="-2"/>
          <a:stretch/>
        </p:blipFill>
        <p:spPr>
          <a:xfrm>
            <a:off x="317635" y="321733"/>
            <a:ext cx="4151681" cy="3026834"/>
          </a:xfrm>
          <a:prstGeom prst="rect">
            <a:avLst/>
          </a:prstGeom>
        </p:spPr>
      </p:pic>
      <p:pic>
        <p:nvPicPr>
          <p:cNvPr id="10" name="Afbeelding 9" descr="Afbeelding met binnen, muur&#10;&#10;Automatisch gegenereerde beschrijving">
            <a:extLst>
              <a:ext uri="{FF2B5EF4-FFF2-40B4-BE49-F238E27FC236}">
                <a16:creationId xmlns:a16="http://schemas.microsoft.com/office/drawing/2014/main" id="{A46494EC-A60B-12A9-A292-62986CCA26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" r="1" b="34385"/>
          <a:stretch/>
        </p:blipFill>
        <p:spPr>
          <a:xfrm>
            <a:off x="4638955" y="321733"/>
            <a:ext cx="3539976" cy="2985818"/>
          </a:xfrm>
          <a:prstGeom prst="rect">
            <a:avLst/>
          </a:prstGeom>
        </p:spPr>
      </p:pic>
      <p:pic>
        <p:nvPicPr>
          <p:cNvPr id="4" name="Afbeelding 3" descr="Afbeelding met gebouw, buiten, baksteen, huis&#10;&#10;Automatisch gegenereerde beschrijving">
            <a:extLst>
              <a:ext uri="{FF2B5EF4-FFF2-40B4-BE49-F238E27FC236}">
                <a16:creationId xmlns:a16="http://schemas.microsoft.com/office/drawing/2014/main" id="{7777C799-A13A-81B1-92C1-B8222D98BA0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68" r="-3" b="22593"/>
          <a:stretch/>
        </p:blipFill>
        <p:spPr>
          <a:xfrm>
            <a:off x="8348570" y="321734"/>
            <a:ext cx="3535590" cy="2985818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C34627B-48E6-4F4D-B843-97717A86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Afbeelding 5" descr="Afbeelding met hout, steen&#10;&#10;Automatisch gegenereerde beschrijving">
            <a:extLst>
              <a:ext uri="{FF2B5EF4-FFF2-40B4-BE49-F238E27FC236}">
                <a16:creationId xmlns:a16="http://schemas.microsoft.com/office/drawing/2014/main" id="{38F5E275-AC27-11C0-8811-9F280F27C9A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2" r="-1" b="39772"/>
          <a:stretch/>
        </p:blipFill>
        <p:spPr>
          <a:xfrm>
            <a:off x="317635" y="3509433"/>
            <a:ext cx="4160452" cy="302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137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B5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1218694-C986-DC1D-79D2-20A15B103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>
            <a:normAutofit/>
          </a:bodyPr>
          <a:lstStyle/>
          <a:p>
            <a:r>
              <a:rPr lang="nl-NL" sz="3600" dirty="0" err="1">
                <a:solidFill>
                  <a:srgbClr val="FFFFFF"/>
                </a:solidFill>
              </a:rPr>
              <a:t>Gasloos</a:t>
            </a:r>
            <a:r>
              <a:rPr lang="nl-NL" sz="3600" dirty="0">
                <a:solidFill>
                  <a:srgbClr val="FFFFFF"/>
                </a:solidFill>
              </a:rPr>
              <a:t> wonen 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Afbeelding met binnen, meter, vies, rommelig&#10;&#10;Automatisch gegenereerde beschrijving">
            <a:extLst>
              <a:ext uri="{FF2B5EF4-FFF2-40B4-BE49-F238E27FC236}">
                <a16:creationId xmlns:a16="http://schemas.microsoft.com/office/drawing/2014/main" id="{36024E12-2CFB-7AD7-77E1-A4CD8CB840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0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32797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383B190-6BFB-422F-B667-06B7B25F0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37E9B13-94B9-EE4C-C777-C016FFD13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821" y="3812954"/>
            <a:ext cx="6465287" cy="15160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Dillema’s en fouten </a:t>
            </a:r>
          </a:p>
        </p:txBody>
      </p:sp>
      <p:pic>
        <p:nvPicPr>
          <p:cNvPr id="4" name="Afbeelding 3" descr="Afbeelding met keukenapparaat&#10;&#10;Automatisch gegenereerde beschrijving">
            <a:extLst>
              <a:ext uri="{FF2B5EF4-FFF2-40B4-BE49-F238E27FC236}">
                <a16:creationId xmlns:a16="http://schemas.microsoft.com/office/drawing/2014/main" id="{2CA531EA-71A9-C16D-1F00-B637DCE6BA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10" r="1" b="1"/>
          <a:stretch/>
        </p:blipFill>
        <p:spPr>
          <a:xfrm>
            <a:off x="317635" y="299363"/>
            <a:ext cx="4160452" cy="3049204"/>
          </a:xfrm>
          <a:prstGeom prst="rect">
            <a:avLst/>
          </a:prstGeom>
        </p:spPr>
      </p:pic>
      <p:pic>
        <p:nvPicPr>
          <p:cNvPr id="6" name="Afbeelding 5" descr="Afbeelding met binnen, muur, vloer, plafond&#10;&#10;Automatisch gegenereerde beschrijving">
            <a:extLst>
              <a:ext uri="{FF2B5EF4-FFF2-40B4-BE49-F238E27FC236}">
                <a16:creationId xmlns:a16="http://schemas.microsoft.com/office/drawing/2014/main" id="{C817A29F-EBA0-506F-B5AC-4833CC5341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53" r="-1" b="20500"/>
          <a:stretch/>
        </p:blipFill>
        <p:spPr>
          <a:xfrm>
            <a:off x="4654296" y="299363"/>
            <a:ext cx="7217085" cy="3008188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28E597-4AF8-4D69-A9AB-A1EDC6156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6754DEC1-D8B1-58AA-FF17-EE0CAFC02F4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27" b="1"/>
          <a:stretch/>
        </p:blipFill>
        <p:spPr>
          <a:xfrm>
            <a:off x="317635" y="3509433"/>
            <a:ext cx="4160452" cy="302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8214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59</Words>
  <Application>Microsoft Office PowerPoint</Application>
  <PresentationFormat>Breedbeeld</PresentationFormat>
  <Paragraphs>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Inspiratie presentatie </vt:lpstr>
      <vt:lpstr>Tja en waar begin je dan…..</vt:lpstr>
      <vt:lpstr> Huis waterdicht maken Schuur bouwen Contouren van het erf aanleggen  Binnen ruimte voor ruimte En toch weer niet  </vt:lpstr>
      <vt:lpstr>-Erfinrichting - Warmte van dieren benutten - efficiënt benutten van materialen </vt:lpstr>
      <vt:lpstr>En hoe wij hier van leerden </vt:lpstr>
      <vt:lpstr>Gasloos wonen </vt:lpstr>
      <vt:lpstr>Dillema’s en fouten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Inspiratie presentatie</dc:title>
  <dc:creator>Tijs, Irene</dc:creator>
  <cp:lastModifiedBy>Ria Broekhuis</cp:lastModifiedBy>
  <cp:revision>2</cp:revision>
  <dcterms:created xsi:type="dcterms:W3CDTF">2023-01-28T07:21:25Z</dcterms:created>
  <dcterms:modified xsi:type="dcterms:W3CDTF">2023-01-29T11:06:00Z</dcterms:modified>
</cp:coreProperties>
</file>